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-323850"/>
            <a:ext cx="13370478" cy="75208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3722" y="-565831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9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P-CART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15231"/>
          <a:stretch/>
        </p:blipFill>
        <p:spPr>
          <a:xfrm>
            <a:off x="514349" y="382798"/>
            <a:ext cx="7042898" cy="558360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3"/>
          <a:stretch/>
        </p:blipFill>
        <p:spPr>
          <a:xfrm>
            <a:off x="7667258" y="382798"/>
            <a:ext cx="402944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5144"/>
          <a:stretch/>
        </p:blipFill>
        <p:spPr>
          <a:xfrm>
            <a:off x="7671423" y="3511244"/>
            <a:ext cx="4025277" cy="245079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+mn-lt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355254"/>
            <a:ext cx="11521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Выгоды </a:t>
            </a:r>
            <a:r>
              <a:rPr lang="pl-PL" sz="4000" dirty="0"/>
              <a:t>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Подробные данные (заказы)</a:t>
            </a:r>
            <a:endParaRPr lang="pl-PL" sz="24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Ускорение процесса сборки заказя (благодаря оптимизации маршрута)</a:t>
            </a:r>
            <a:endParaRPr lang="pl-PL" sz="24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Возможность параллельной сборки до </a:t>
            </a:r>
            <a:r>
              <a:rPr lang="pl-PL" sz="2400" dirty="0"/>
              <a:t>6 </a:t>
            </a:r>
            <a:r>
              <a:rPr lang="ru-RU" sz="2400" dirty="0"/>
              <a:t>заказов</a:t>
            </a:r>
            <a:endParaRPr lang="pl-PL" sz="24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Информация</a:t>
            </a:r>
            <a:r>
              <a:rPr lang="pl-PL" sz="2400" dirty="0"/>
              <a:t> LED – </a:t>
            </a:r>
            <a:r>
              <a:rPr lang="ru-RU" sz="2400" dirty="0"/>
              <a:t>подсветка корзины</a:t>
            </a:r>
            <a:r>
              <a:rPr lang="pl-PL" sz="2400" dirty="0"/>
              <a:t>, </a:t>
            </a:r>
            <a:r>
              <a:rPr lang="ru-RU" sz="2400" dirty="0"/>
              <a:t>в которую должен попасть товар</a:t>
            </a:r>
            <a:endParaRPr lang="pl-PL" sz="24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Уменьшение количества ошибок, </a:t>
            </a:r>
            <a:r>
              <a:rPr lang="ru-RU" sz="2400" dirty="0"/>
              <a:t>связанных с путаницей заказов</a:t>
            </a:r>
            <a:endParaRPr lang="pl-PL" sz="24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400" dirty="0"/>
              <a:t>Развитие новых технологий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114393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Схема работы</a:t>
            </a:r>
            <a:r>
              <a:rPr lang="pl-PL" sz="4000" dirty="0"/>
              <a:t>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Автоматическая загрузка данных 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2400" dirty="0"/>
              <a:t>Сортировка / группировка заказов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Изображение заказов </a:t>
            </a:r>
            <a:r>
              <a:rPr lang="pl-PL" sz="2400" dirty="0"/>
              <a:t> </a:t>
            </a:r>
            <a:r>
              <a:rPr lang="ru-RU" sz="2400" dirty="0"/>
              <a:t>на экрание </a:t>
            </a:r>
            <a:r>
              <a:rPr lang="pl-PL" sz="2400" dirty="0"/>
              <a:t>P-</a:t>
            </a:r>
            <a:r>
              <a:rPr lang="pl-PL" sz="2400" dirty="0" err="1"/>
              <a:t>Cart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Начало сборки </a:t>
            </a:r>
            <a:r>
              <a:rPr lang="pl-PL" sz="2400" dirty="0"/>
              <a:t>– </a:t>
            </a:r>
            <a:r>
              <a:rPr lang="ru-RU" sz="2400" dirty="0"/>
              <a:t>система опредляет самый оптиманый маршрут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2400" dirty="0"/>
              <a:t>Сканирование </a:t>
            </a:r>
            <a:r>
              <a:rPr lang="ru-RU" sz="2400" dirty="0"/>
              <a:t>штрихкодов</a:t>
            </a:r>
            <a:r>
              <a:rPr lang="pl-PL" sz="2400" dirty="0"/>
              <a:t> </a:t>
            </a:r>
            <a:r>
              <a:rPr lang="ru-RU" sz="2400" dirty="0"/>
              <a:t>товаров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Подсветка корзины, в которую должен попасть товар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На карте появляется маршрут к следующему товару</a:t>
            </a:r>
            <a:endParaRPr lang="pl-PL" sz="24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2400" dirty="0"/>
              <a:t>Конец сборки заказов</a:t>
            </a:r>
            <a:endParaRPr lang="pl-PL" sz="2800" dirty="0"/>
          </a:p>
        </p:txBody>
      </p:sp>
      <p:sp>
        <p:nvSpPr>
          <p:cNvPr id="23" name="Rectangle 2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+mn-lt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66769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z-Cyrl-AZ" sz="4000" dirty="0"/>
              <a:t>Основные компоненты</a:t>
            </a:r>
            <a:r>
              <a:rPr lang="pl-PL" sz="4000" dirty="0"/>
              <a:t>: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z-Cyrl-AZ" sz="2400" dirty="0"/>
              <a:t>Совместимость с системами </a:t>
            </a:r>
            <a:r>
              <a:rPr lang="pl-PL" sz="2400" dirty="0"/>
              <a:t>: Android</a:t>
            </a:r>
            <a:br>
              <a:rPr lang="pl-PL" sz="2400" dirty="0"/>
            </a:br>
            <a:r>
              <a:rPr lang="az-Cyrl-AZ" sz="2400" dirty="0"/>
              <a:t>и</a:t>
            </a:r>
            <a:r>
              <a:rPr lang="pl-PL" sz="2400" dirty="0"/>
              <a:t> Microsoft Windows 10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z-Cyrl-AZ" sz="2400" dirty="0"/>
              <a:t>Сенсорный экран</a:t>
            </a:r>
            <a:r>
              <a:rPr lang="pl-PL" sz="2400" dirty="0"/>
              <a:t> 7”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z-Cyrl-AZ" sz="2400" dirty="0"/>
              <a:t>Модуль</a:t>
            </a:r>
            <a:r>
              <a:rPr lang="pl-PL" sz="2400" dirty="0"/>
              <a:t> Wi-Fi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z-Cyrl-AZ" sz="2400" dirty="0"/>
              <a:t>Литий-ионный аккумулятор</a:t>
            </a:r>
            <a:r>
              <a:rPr lang="pl-PL" sz="2400" dirty="0"/>
              <a:t>, </a:t>
            </a:r>
            <a:r>
              <a:rPr lang="ru-RU" sz="2400" dirty="0"/>
              <a:t>который обеспечивает автономную работу до 16 часов</a:t>
            </a:r>
            <a:endParaRPr lang="pl-PL" sz="2400" dirty="0"/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z-Cyrl-AZ" sz="2400" dirty="0"/>
              <a:t>Беспроводной сканер штрих-кода</a:t>
            </a:r>
            <a:endParaRPr lang="pl-PL" sz="2400" dirty="0"/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6 </a:t>
            </a:r>
            <a:r>
              <a:rPr lang="az-Cyrl-AZ" sz="2400" dirty="0"/>
              <a:t>светодиодных индикаторов</a:t>
            </a:r>
            <a:r>
              <a:rPr lang="pl-PL" sz="2400" dirty="0"/>
              <a:t> </a:t>
            </a:r>
            <a:r>
              <a:rPr lang="ru-RU" sz="2400" dirty="0"/>
              <a:t>помагающих в процесее сборки заказа</a:t>
            </a:r>
            <a:endParaRPr lang="pl-PL" sz="3200" dirty="0"/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+mn-lt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r="29085"/>
          <a:stretch/>
        </p:blipFill>
        <p:spPr>
          <a:xfrm>
            <a:off x="7360921" y="430015"/>
            <a:ext cx="4078224" cy="548818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6370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57054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Резюме </a:t>
            </a:r>
            <a:r>
              <a:rPr lang="pl-PL" sz="4000" dirty="0"/>
              <a:t>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az-Cyrl-AZ" sz="2800" dirty="0"/>
              <a:t>Уменьшение количества ошибок</a:t>
            </a:r>
            <a:endParaRPr lang="pl-PL" sz="2800" dirty="0"/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az-Cyrl-AZ" sz="2800" dirty="0"/>
              <a:t>Отимизация процесса сборки заказов</a:t>
            </a:r>
            <a:endParaRPr lang="pl-PL" sz="2800" dirty="0"/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ru-RU" sz="2800" dirty="0"/>
              <a:t>Возможность выбора цвета и конфигурации корзин</a:t>
            </a:r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+mn-lt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12650"/>
          <a:stretch/>
        </p:blipFill>
        <p:spPr>
          <a:xfrm>
            <a:off x="7362825" y="430015"/>
            <a:ext cx="4076700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3114"/>
          <a:stretch/>
        </p:blipFill>
        <p:spPr>
          <a:xfrm>
            <a:off x="7353298" y="3429000"/>
            <a:ext cx="4090349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4041120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" y="-5944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az-Cyrl-AZ" sz="6000" b="1" i="1" dirty="0">
                <a:latin typeface="+mn-lt"/>
              </a:rPr>
              <a:t>КОНТАКТ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119</Words>
  <Application>Microsoft Office PowerPoint</Application>
  <PresentationFormat>Panoramiczny</PresentationFormat>
  <Paragraphs>34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P-CART </vt:lpstr>
      <vt:lpstr>P-CART </vt:lpstr>
      <vt:lpstr>P-CART </vt:lpstr>
      <vt:lpstr>P-CART </vt:lpstr>
      <vt:lpstr>КОНТАКТ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Cezary Głowiński</cp:lastModifiedBy>
  <cp:revision>61</cp:revision>
  <dcterms:created xsi:type="dcterms:W3CDTF">2017-03-16T16:02:31Z</dcterms:created>
  <dcterms:modified xsi:type="dcterms:W3CDTF">2017-04-24T08:09:27Z</dcterms:modified>
</cp:coreProperties>
</file>