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7" r:id="rId4"/>
    <p:sldId id="265" r:id="rId5"/>
    <p:sldId id="261" r:id="rId6"/>
    <p:sldId id="266" r:id="rId7"/>
    <p:sldId id="263" r:id="rId8"/>
    <p:sldId id="264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3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8" d="100"/>
          <a:sy n="68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458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220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4121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4986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269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823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82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03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771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>
                <a:solidFill>
                  <a:prstClr val="black"/>
                </a:solidFill>
              </a:rPr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38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8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228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72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750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0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03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98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061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5977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/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1799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308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22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63" y="-1240665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93" y="-4867696"/>
            <a:ext cx="9881015" cy="1580962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extBox 9"/>
          <p:cNvSpPr txBox="1"/>
          <p:nvPr userDrawn="1"/>
        </p:nvSpPr>
        <p:spPr>
          <a:xfrm>
            <a:off x="383891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dirty="0">
                <a:solidFill>
                  <a:schemeClr val="bg1">
                    <a:lumMod val="75000"/>
                  </a:scheme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schemeClr val="bg1">
                  <a:lumMod val="75000"/>
                </a:scheme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73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025" y="-323850"/>
            <a:ext cx="13370478" cy="7520894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383722" y="-565831"/>
            <a:ext cx="12858750" cy="776287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089" y="-542478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86614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>
                <a:solidFill>
                  <a:prstClr val="white">
                    <a:lumMod val="75000"/>
                  </a:prst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prstClr val="white">
                  <a:lumMod val="75000"/>
                </a:prst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1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9382" y="2275367"/>
            <a:ext cx="5433237" cy="2222205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0" y="10414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i="1" dirty="0">
                <a:latin typeface="Bender" panose="02000503020000020004" pitchFamily="50" charset="-18"/>
              </a:rPr>
              <a:t>P-CART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60" y="1257299"/>
            <a:ext cx="3225481" cy="516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35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8" r="15231"/>
          <a:stretch/>
        </p:blipFill>
        <p:spPr>
          <a:xfrm>
            <a:off x="514349" y="382798"/>
            <a:ext cx="7042898" cy="5583600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3"/>
          <a:stretch/>
        </p:blipFill>
        <p:spPr>
          <a:xfrm>
            <a:off x="7667258" y="382798"/>
            <a:ext cx="4029442" cy="3025427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" r="5144"/>
          <a:stretch/>
        </p:blipFill>
        <p:spPr>
          <a:xfrm>
            <a:off x="7671423" y="3511244"/>
            <a:ext cx="4025277" cy="245079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419440593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P-CART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1152149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Korzyści: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Szczegółowe dane dotyczące zamówień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Przyśpieszenie procesu kompletacji, dzięki zoptymalizowanej trasie przejścia 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Możliwość kompletacji 6 zamówień na raz 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Komunikacja LED – podświetlenie koszy, w których należy umieścić produkty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Minimalizacja błędów związanych z pomieszaniem zamówień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Rozwój nowych technologii</a:t>
            </a:r>
          </a:p>
        </p:txBody>
      </p:sp>
    </p:spTree>
    <p:extLst>
      <p:ext uri="{BB962C8B-B14F-4D97-AF65-F5344CB8AC3E}">
        <p14:creationId xmlns:p14="http://schemas.microsoft.com/office/powerpoint/2010/main" val="2403688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8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191500"/>
            <a:ext cx="4123426" cy="41234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667" y="6524771"/>
            <a:ext cx="3976777" cy="397677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9130" y="1290859"/>
            <a:ext cx="11439317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latin typeface="Bariol Bold" panose="02000506040000020003" pitchFamily="50" charset="0"/>
              </a:rPr>
              <a:t>Model działania</a:t>
            </a:r>
            <a:r>
              <a:rPr lang="pl-PL" sz="4000" dirty="0">
                <a:latin typeface="Bariol Bold" panose="02000506040000020003" pitchFamily="50" charset="0"/>
              </a:rPr>
              <a:t>:</a:t>
            </a:r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2400" dirty="0">
                <a:latin typeface="Bariol Bold" panose="02000506040000020003" pitchFamily="50" charset="0"/>
              </a:rPr>
              <a:t>Automatyczne pobieranie danych dot. zamówień</a:t>
            </a:r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2400" dirty="0">
                <a:latin typeface="Bariol Bold" panose="02000506040000020003" pitchFamily="50" charset="0"/>
              </a:rPr>
              <a:t>Segregowanie/ grupowanie zamówień</a:t>
            </a:r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2400" dirty="0">
                <a:latin typeface="Bariol Bold" panose="02000506040000020003" pitchFamily="50" charset="0"/>
              </a:rPr>
              <a:t>Wyświetlanie zamówień na ekranie wbudowanym w P-Cart</a:t>
            </a:r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2400" dirty="0">
                <a:latin typeface="Bariol Bold" panose="02000506040000020003" pitchFamily="50" charset="0"/>
              </a:rPr>
              <a:t>Rozpoczęcie kompletacji – zostaje wyznaczona najbardziej zoptymalizowana trasa przejścia</a:t>
            </a:r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2400" dirty="0">
                <a:latin typeface="Bariol Bold" panose="02000506040000020003" pitchFamily="50" charset="0"/>
              </a:rPr>
              <a:t>Skan kodu EAN kompletowanego produktu</a:t>
            </a:r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2400" dirty="0">
                <a:latin typeface="Bariol Bold" panose="02000506040000020003" pitchFamily="50" charset="0"/>
              </a:rPr>
              <a:t>Podświetlenie kosza, w którym ma zostać umieszczony produkt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2400" dirty="0">
                <a:latin typeface="Bariol Bold" panose="02000506040000020003" pitchFamily="50" charset="0"/>
              </a:rPr>
              <a:t>Na mapie pojawia się następny odcinek trasy prowadzący do kolejnego produktu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2400" dirty="0">
                <a:latin typeface="Bariol Bold" panose="02000506040000020003" pitchFamily="50" charset="0"/>
              </a:rPr>
              <a:t>Zakończenie kompletacji</a:t>
            </a:r>
            <a:r>
              <a:rPr lang="en-US" sz="2400" dirty="0">
                <a:latin typeface="Bariol Bold" panose="02000506040000020003" pitchFamily="50" charset="0"/>
              </a:rPr>
              <a:t> </a:t>
            </a:r>
            <a:endParaRPr lang="pl-PL" sz="2400" dirty="0">
              <a:latin typeface="Bariol Bold" panose="02000506040000020003" pitchFamily="50" charset="0"/>
            </a:endParaRP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endParaRPr lang="pl-PL" sz="2800" dirty="0">
              <a:latin typeface="Bariol Bold" panose="02000506040000020003" pitchFamily="50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P-CART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90621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9130" y="1290859"/>
            <a:ext cx="6296753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4000" dirty="0">
                <a:latin typeface="Bariol Bold" panose="02000506040000020003" pitchFamily="50" charset="0"/>
              </a:rPr>
              <a:t>Kluczowe komponenty:</a:t>
            </a: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latin typeface="Bariol Bold" panose="02000506040000020003" pitchFamily="50" charset="0"/>
              </a:rPr>
              <a:t>Kompatybilność z komputerami klasy PC: Android</a:t>
            </a:r>
            <a:br>
              <a:rPr lang="pl-PL" sz="2000" dirty="0">
                <a:latin typeface="Bariol Bold" panose="02000506040000020003" pitchFamily="50" charset="0"/>
              </a:rPr>
            </a:br>
            <a:r>
              <a:rPr lang="pl-PL" sz="2000" dirty="0">
                <a:latin typeface="Bariol Bold" panose="02000506040000020003" pitchFamily="50" charset="0"/>
              </a:rPr>
              <a:t>lub Microsoft Windows 10</a:t>
            </a: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latin typeface="Bariol Bold" panose="02000506040000020003" pitchFamily="50" charset="0"/>
              </a:rPr>
              <a:t>Ekran dotykowy 7”</a:t>
            </a: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latin typeface="Bariol Bold" panose="02000506040000020003" pitchFamily="50" charset="0"/>
              </a:rPr>
              <a:t>Moduł Wi-Fi</a:t>
            </a: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latin typeface="Bariol Bold" panose="02000506040000020003" pitchFamily="50" charset="0"/>
              </a:rPr>
              <a:t>Litowo-jonowy akumulator umożliwiający nawet 16 godzin pracy bez ładowania</a:t>
            </a: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latin typeface="Bariol Bold" panose="02000506040000020003" pitchFamily="50" charset="0"/>
              </a:rPr>
              <a:t>Bezprzewodowy skaner kodów</a:t>
            </a: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latin typeface="Bariol Bold" panose="02000506040000020003" pitchFamily="50" charset="0"/>
              </a:rPr>
              <a:t>6 wskaźników LED wspomagających procedurę kompletowania zamówień</a:t>
            </a:r>
          </a:p>
          <a:p>
            <a:endParaRPr lang="pl-PL" sz="3200" dirty="0">
              <a:latin typeface="Bariol Bold" panose="02000506040000020003" pitchFamily="50" charset="0"/>
            </a:endParaRPr>
          </a:p>
          <a:p>
            <a:endParaRPr lang="pl-PL" sz="4000" dirty="0">
              <a:latin typeface="Bariol Bold" panose="02000506040000020003" pitchFamily="50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P-CART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6" r="29085"/>
          <a:stretch/>
        </p:blipFill>
        <p:spPr>
          <a:xfrm>
            <a:off x="7360921" y="430015"/>
            <a:ext cx="4078224" cy="548818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1637030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9130" y="1290859"/>
            <a:ext cx="570547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Podsumowanie: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>
                <a:latin typeface="Bariol Bold" panose="02000506040000020003" pitchFamily="50" charset="0"/>
              </a:rPr>
              <a:t>Ograniczenie możliwości popełnienia błędu 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>
                <a:latin typeface="Bariol Bold" panose="02000506040000020003" pitchFamily="50" charset="0"/>
              </a:rPr>
              <a:t>Optymalizacja procesu kompletowania zamówień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>
                <a:latin typeface="Bariol Bold" panose="02000506040000020003" pitchFamily="50" charset="0"/>
              </a:rPr>
              <a:t>Możliwość dostosowania kolorystyki oraz </a:t>
            </a:r>
            <a:r>
              <a:rPr lang="pl-PL" sz="3200">
                <a:latin typeface="Bariol Bold" panose="02000506040000020003" pitchFamily="50" charset="0"/>
              </a:rPr>
              <a:t>konfiguracji pojemników na produkty</a:t>
            </a:r>
            <a:endParaRPr lang="pl-PL" sz="3200" dirty="0">
              <a:latin typeface="Bariol Bold" panose="02000506040000020003" pitchFamily="50" charset="0"/>
            </a:endParaRPr>
          </a:p>
          <a:p>
            <a:endParaRPr lang="pl-PL" sz="4000" dirty="0">
              <a:latin typeface="Bariol Bold" panose="02000506040000020003" pitchFamily="50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4" t="8095" r="6126" b="9311"/>
          <a:stretch/>
        </p:blipFill>
        <p:spPr>
          <a:xfrm>
            <a:off x="7356214" y="430015"/>
            <a:ext cx="4091557" cy="290125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3"/>
          <a:stretch/>
        </p:blipFill>
        <p:spPr>
          <a:xfrm>
            <a:off x="7356214" y="3429000"/>
            <a:ext cx="4091557" cy="248920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sp>
        <p:nvSpPr>
          <p:cNvPr id="7" name="Rectangle 6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P-CART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0" r="12650"/>
          <a:stretch/>
        </p:blipFill>
        <p:spPr>
          <a:xfrm>
            <a:off x="7362825" y="430015"/>
            <a:ext cx="4076700" cy="290125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4" r="3114"/>
          <a:stretch/>
        </p:blipFill>
        <p:spPr>
          <a:xfrm>
            <a:off x="7353298" y="3429000"/>
            <a:ext cx="4090349" cy="248920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761984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4427" y="1314376"/>
            <a:ext cx="3551274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" y="-619868"/>
            <a:ext cx="4363028" cy="69811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1" y="1411228"/>
            <a:ext cx="5766870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KONTAKT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3429000"/>
            <a:ext cx="5766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Bariol Bold" panose="02000506040000020003" pitchFamily="50" charset="0"/>
              </a:rPr>
              <a:t>Hemitech….</a:t>
            </a:r>
          </a:p>
        </p:txBody>
      </p:sp>
    </p:spTree>
    <p:extLst>
      <p:ext uri="{BB962C8B-B14F-4D97-AF65-F5344CB8AC3E}">
        <p14:creationId xmlns:p14="http://schemas.microsoft.com/office/powerpoint/2010/main" val="2266325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</TotalTime>
  <Words>132</Words>
  <Application>Microsoft Office PowerPoint</Application>
  <PresentationFormat>Panoramiczny</PresentationFormat>
  <Paragraphs>34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</vt:i4>
      </vt:variant>
    </vt:vector>
  </HeadingPairs>
  <TitlesOfParts>
    <vt:vector size="15" baseType="lpstr">
      <vt:lpstr>Arial</vt:lpstr>
      <vt:lpstr>Bariol Bold</vt:lpstr>
      <vt:lpstr>Bariol Regular</vt:lpstr>
      <vt:lpstr>Bender</vt:lpstr>
      <vt:lpstr>Calibri</vt:lpstr>
      <vt:lpstr>Calibri Light</vt:lpstr>
      <vt:lpstr>Office Theme</vt:lpstr>
      <vt:lpstr>1_Office Theme</vt:lpstr>
      <vt:lpstr>Prezentacja programu PowerPoint</vt:lpstr>
      <vt:lpstr>Prezentacja programu PowerPoint</vt:lpstr>
      <vt:lpstr>P-CART </vt:lpstr>
      <vt:lpstr>P-CART </vt:lpstr>
      <vt:lpstr>P-CART </vt:lpstr>
      <vt:lpstr>P-CART </vt:lpstr>
      <vt:lpstr>KONTAKT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Beton</dc:creator>
  <cp:lastModifiedBy>Michał Pajączek</cp:lastModifiedBy>
  <cp:revision>51</cp:revision>
  <dcterms:created xsi:type="dcterms:W3CDTF">2017-03-16T16:02:31Z</dcterms:created>
  <dcterms:modified xsi:type="dcterms:W3CDTF">2017-03-30T08:12:12Z</dcterms:modified>
</cp:coreProperties>
</file>